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69" r:id="rId3"/>
    <p:sldId id="2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napToGrid="0">
      <p:cViewPr>
        <p:scale>
          <a:sx n="101" d="100"/>
          <a:sy n="101" d="100"/>
        </p:scale>
        <p:origin x="-90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75511-97A0-4BFF-A056-05A7C059501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E9203-6F9E-4BA3-84C7-46D6E845C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8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203-6F9E-4BA3-84C7-46D6E845C6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5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203-6F9E-4BA3-84C7-46D6E845C6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97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E9203-6F9E-4BA3-84C7-46D6E845C6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4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1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8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5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0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6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3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7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889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386191B5-2583-4B3E-B008-3E5A37614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95C4DB5-1B45-490F-A51B-23C9B9A433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3C20DDE-67DF-47CA-B658-875EA5D810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2B4ED93-D6A4-4A1D-9CA7-A0549AB6D4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CDB51E-5C4D-4F0C-93ED-45A7630614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62" b="-1"/>
          <a:stretch/>
        </p:blipFill>
        <p:spPr>
          <a:xfrm>
            <a:off x="446534" y="604757"/>
            <a:ext cx="7498616" cy="579604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9C7CFDB-8577-4539-8795-F8B34A3075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63EB5C-D28B-4F8E-9F92-DC55BEA57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Tutorial 2</a:t>
            </a:r>
            <a:endParaRPr lang="en-CA" sz="3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E6BE16A-E06B-4F76-B41B-D0C864717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1733655"/>
          </a:xfrm>
        </p:spPr>
        <p:txBody>
          <a:bodyPr>
            <a:normAutofit/>
          </a:bodyPr>
          <a:lstStyle/>
          <a:p>
            <a:r>
              <a:rPr lang="en-GB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Importance of a Language.</a:t>
            </a:r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dirty="0">
              <a:solidFill>
                <a:srgbClr val="FFFFFF">
                  <a:alpha val="75000"/>
                </a:srgbClr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="" xmlns:a16="http://schemas.microsoft.com/office/drawing/2014/main" id="{8FBDDCE6-DF1B-4FA5-ABC2-AD4E0847CF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63"/>
    </mc:Choice>
    <mc:Fallback xmlns="">
      <p:transition spd="slow" advTm="29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0C53144-2C08-458E-8A05-BE03F5D56D63}"/>
              </a:ext>
            </a:extLst>
          </p:cNvPr>
          <p:cNvSpPr txBox="1"/>
          <p:nvPr/>
        </p:nvSpPr>
        <p:spPr>
          <a:xfrm>
            <a:off x="3049172" y="3102318"/>
            <a:ext cx="6098344" cy="2601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Assignment: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grammar of a language consists of a “core,” and a “periphery,” principles of the grammar. Explain</a:t>
            </a:r>
            <a:endParaRPr lang="en-CA" sz="28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66806CB8-F7D9-43EF-AFDA-398D2B12DA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81"/>
    </mc:Choice>
    <mc:Fallback xmlns="">
      <p:transition spd="slow" advTm="108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859F50B-74F3-4F7F-B4BA-8019949B8F99}"/>
              </a:ext>
            </a:extLst>
          </p:cNvPr>
          <p:cNvSpPr/>
          <p:nvPr/>
        </p:nvSpPr>
        <p:spPr>
          <a:xfrm>
            <a:off x="1588011" y="2967335"/>
            <a:ext cx="90159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and best of luck.</a:t>
            </a:r>
          </a:p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Dr.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Amel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Omar.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75EB9F3B-B069-4AF1-BC6C-C8F54ED86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5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13"/>
    </mc:Choice>
    <mc:Fallback xmlns="">
      <p:transition spd="slow" advTm="15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47</Words>
  <Application>Microsoft Office PowerPoint</Application>
  <PresentationFormat>Custom</PresentationFormat>
  <Paragraphs>9</Paragraphs>
  <Slides>3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DividendVTI</vt:lpstr>
      <vt:lpstr>Tutorial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2</dc:title>
  <dc:creator>New</dc:creator>
  <cp:lastModifiedBy>محسن عابد</cp:lastModifiedBy>
  <cp:revision>15</cp:revision>
  <dcterms:created xsi:type="dcterms:W3CDTF">2020-11-04T03:46:03Z</dcterms:created>
  <dcterms:modified xsi:type="dcterms:W3CDTF">2021-01-07T21:43:52Z</dcterms:modified>
</cp:coreProperties>
</file>